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8288000" cy="10287000"/>
  <p:notesSz cx="6858000" cy="9144000"/>
  <p:embeddedFontLst>
    <p:embeddedFont>
      <p:font typeface="Bree Serif" panose="020B0604020202020204" charset="0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Open Sans" panose="020B0606030504020204" pitchFamily="34" charset="0"/>
      <p:regular r:id="rId15"/>
    </p:embeddedFont>
    <p:embeddedFont>
      <p:font typeface="Univers Bold" panose="020B0604020202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6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8F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638800" y="527304"/>
            <a:ext cx="12353544" cy="8564880"/>
          </a:xfrm>
          <a:custGeom>
            <a:avLst/>
            <a:gdLst/>
            <a:ahLst/>
            <a:cxnLst/>
            <a:rect l="l" t="t" r="r" b="b"/>
            <a:pathLst>
              <a:path w="12353544" h="8564880">
                <a:moveTo>
                  <a:pt x="0" y="0"/>
                </a:moveTo>
                <a:lnTo>
                  <a:pt x="12353544" y="0"/>
                </a:lnTo>
                <a:lnTo>
                  <a:pt x="12353544" y="8564880"/>
                </a:lnTo>
                <a:lnTo>
                  <a:pt x="0" y="85648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631424" y="9375648"/>
            <a:ext cx="1191768" cy="646176"/>
          </a:xfrm>
          <a:custGeom>
            <a:avLst/>
            <a:gdLst/>
            <a:ahLst/>
            <a:cxnLst/>
            <a:rect l="l" t="t" r="r" b="b"/>
            <a:pathLst>
              <a:path w="1191768" h="646176">
                <a:moveTo>
                  <a:pt x="0" y="0"/>
                </a:moveTo>
                <a:lnTo>
                  <a:pt x="1191768" y="0"/>
                </a:lnTo>
                <a:lnTo>
                  <a:pt x="1191768" y="646176"/>
                </a:lnTo>
                <a:lnTo>
                  <a:pt x="0" y="64617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b="-369"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5986272" y="9043416"/>
            <a:ext cx="3642360" cy="1243584"/>
          </a:xfrm>
          <a:custGeom>
            <a:avLst/>
            <a:gdLst/>
            <a:ahLst/>
            <a:cxnLst/>
            <a:rect l="l" t="t" r="r" b="b"/>
            <a:pathLst>
              <a:path w="3642360" h="1243584">
                <a:moveTo>
                  <a:pt x="0" y="0"/>
                </a:moveTo>
                <a:lnTo>
                  <a:pt x="3642360" y="0"/>
                </a:lnTo>
                <a:lnTo>
                  <a:pt x="3642360" y="1243584"/>
                </a:lnTo>
                <a:lnTo>
                  <a:pt x="0" y="124358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t="-552" b="-8148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3703808" y="9375648"/>
            <a:ext cx="679704" cy="676656"/>
          </a:xfrm>
          <a:custGeom>
            <a:avLst/>
            <a:gdLst/>
            <a:ahLst/>
            <a:cxnLst/>
            <a:rect l="l" t="t" r="r" b="b"/>
            <a:pathLst>
              <a:path w="679704" h="676656">
                <a:moveTo>
                  <a:pt x="0" y="0"/>
                </a:moveTo>
                <a:lnTo>
                  <a:pt x="679704" y="0"/>
                </a:lnTo>
                <a:lnTo>
                  <a:pt x="679704" y="676656"/>
                </a:lnTo>
                <a:lnTo>
                  <a:pt x="0" y="67665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6102584" y="9375648"/>
            <a:ext cx="1158240" cy="792480"/>
          </a:xfrm>
          <a:custGeom>
            <a:avLst/>
            <a:gdLst/>
            <a:ahLst/>
            <a:cxnLst/>
            <a:rect l="l" t="t" r="r" b="b"/>
            <a:pathLst>
              <a:path w="1158240" h="792480">
                <a:moveTo>
                  <a:pt x="0" y="0"/>
                </a:moveTo>
                <a:lnTo>
                  <a:pt x="1158240" y="0"/>
                </a:lnTo>
                <a:lnTo>
                  <a:pt x="1158240" y="792480"/>
                </a:lnTo>
                <a:lnTo>
                  <a:pt x="0" y="79248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t="-26661" b="-19135"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7141464" y="2412930"/>
            <a:ext cx="9550022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TÍTULO DA APRESENTAÇÃO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146930" y="7082399"/>
            <a:ext cx="2299859" cy="17888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8"/>
              </a:lnSpc>
            </a:pPr>
            <a:r>
              <a:rPr lang="en-US" sz="2520" spc="68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Autor(a): Coautor(a):</a:t>
            </a:r>
          </a:p>
          <a:p>
            <a:pPr algn="l">
              <a:lnSpc>
                <a:spcPts val="3504"/>
              </a:lnSpc>
            </a:pPr>
            <a:r>
              <a:rPr lang="en-US" sz="2495" spc="64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Orientador(a): Programa: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10173" y="2599022"/>
            <a:ext cx="3205178" cy="1809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11"/>
              </a:lnSpc>
            </a:pPr>
            <a:r>
              <a:rPr lang="en-US" sz="11811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276444" y="3943329"/>
            <a:ext cx="2626002" cy="509106"/>
            <a:chOff x="0" y="0"/>
            <a:chExt cx="772257" cy="149718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55675" tIns="55675" rIns="55675" bIns="55675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2926311" y="3933804"/>
            <a:ext cx="614015" cy="633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42"/>
              </a:lnSpc>
              <a:spcBef>
                <a:spcPct val="0"/>
              </a:spcBef>
            </a:pPr>
            <a:r>
              <a:rPr lang="en-US" sz="414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276444" y="4535980"/>
            <a:ext cx="3918917" cy="582040"/>
            <a:chOff x="0" y="0"/>
            <a:chExt cx="1152478" cy="17116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55675" tIns="55675" rIns="55675" bIns="55675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76444" y="5182392"/>
            <a:ext cx="5123018" cy="582040"/>
            <a:chOff x="0" y="0"/>
            <a:chExt cx="1506581" cy="17116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55675" tIns="55675" rIns="55675" bIns="55675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389507" y="3950286"/>
            <a:ext cx="2284996" cy="5294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1"/>
              </a:lnSpc>
              <a:spcBef>
                <a:spcPct val="0"/>
              </a:spcBef>
            </a:pPr>
            <a:r>
              <a:rPr lang="en-US" sz="3411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276444" y="6177620"/>
            <a:ext cx="4746234" cy="8333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50"/>
              </a:lnSpc>
            </a:pPr>
            <a:r>
              <a:rPr lang="en-US" sz="189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2250"/>
              </a:lnSpc>
            </a:pPr>
            <a:r>
              <a:rPr lang="en-US" sz="189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53047" y="5220999"/>
            <a:ext cx="4774722" cy="5209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04"/>
              </a:lnSpc>
              <a:spcBef>
                <a:spcPct val="0"/>
              </a:spcBef>
            </a:pPr>
            <a:r>
              <a:rPr lang="en-US" sz="3404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89507" y="4563250"/>
            <a:ext cx="3125844" cy="517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04"/>
              </a:lnSpc>
              <a:spcBef>
                <a:spcPct val="0"/>
              </a:spcBef>
            </a:pPr>
            <a:r>
              <a:rPr lang="en-US" sz="3404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07264" y="170688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9005" y="416233"/>
            <a:ext cx="4841967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INTRODUÇÃO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471389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 dirty="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6784" y="164592"/>
            <a:ext cx="4364736" cy="4114800"/>
          </a:xfrm>
          <a:custGeom>
            <a:avLst/>
            <a:gdLst/>
            <a:ahLst/>
            <a:cxnLst/>
            <a:rect l="l" t="t" r="r" b="b"/>
            <a:pathLst>
              <a:path w="4364736" h="4114800">
                <a:moveTo>
                  <a:pt x="0" y="0"/>
                </a:moveTo>
                <a:lnTo>
                  <a:pt x="4364736" y="0"/>
                </a:lnTo>
                <a:lnTo>
                  <a:pt x="436473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9005" y="416233"/>
            <a:ext cx="3750774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OBJETIVOS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471389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 dirty="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07264" y="170688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753466" y="416233"/>
            <a:ext cx="7978769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REFERENCIAL TEÓRICO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509794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07264" y="170688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9005" y="416233"/>
            <a:ext cx="4990824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JUSTIFICATIVA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471389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07264" y="170688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9005" y="416233"/>
            <a:ext cx="5354079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METODOLOGIA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471389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 dirty="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07264" y="170688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9005" y="416233"/>
            <a:ext cx="4442384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CONCLUSÃO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471389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 dirty="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07264" y="170688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46008" y="9381744"/>
            <a:ext cx="1167384" cy="633984"/>
          </a:xfrm>
          <a:custGeom>
            <a:avLst/>
            <a:gdLst/>
            <a:ahLst/>
            <a:cxnLst/>
            <a:rect l="l" t="t" r="r" b="b"/>
            <a:pathLst>
              <a:path w="1167384" h="633984">
                <a:moveTo>
                  <a:pt x="0" y="0"/>
                </a:moveTo>
                <a:lnTo>
                  <a:pt x="1167384" y="0"/>
                </a:lnTo>
                <a:lnTo>
                  <a:pt x="1167384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659112" y="9259824"/>
            <a:ext cx="865632" cy="801624"/>
          </a:xfrm>
          <a:custGeom>
            <a:avLst/>
            <a:gdLst/>
            <a:ahLst/>
            <a:cxnLst/>
            <a:rect l="l" t="t" r="r" b="b"/>
            <a:pathLst>
              <a:path w="865632" h="801624">
                <a:moveTo>
                  <a:pt x="0" y="0"/>
                </a:moveTo>
                <a:lnTo>
                  <a:pt x="865632" y="0"/>
                </a:lnTo>
                <a:lnTo>
                  <a:pt x="865632" y="801624"/>
                </a:lnTo>
                <a:lnTo>
                  <a:pt x="0" y="8016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6531864" y="9470136"/>
            <a:ext cx="1648968" cy="612648"/>
          </a:xfrm>
          <a:custGeom>
            <a:avLst/>
            <a:gdLst/>
            <a:ahLst/>
            <a:cxnLst/>
            <a:rect l="l" t="t" r="r" b="b"/>
            <a:pathLst>
              <a:path w="1648968" h="612648">
                <a:moveTo>
                  <a:pt x="0" y="0"/>
                </a:moveTo>
                <a:lnTo>
                  <a:pt x="1648968" y="0"/>
                </a:lnTo>
                <a:lnTo>
                  <a:pt x="1648968" y="612648"/>
                </a:ln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570464" y="9470136"/>
            <a:ext cx="1185672" cy="505968"/>
          </a:xfrm>
          <a:custGeom>
            <a:avLst/>
            <a:gdLst/>
            <a:ahLst/>
            <a:cxnLst/>
            <a:rect l="l" t="t" r="r" b="b"/>
            <a:pathLst>
              <a:path w="1185672" h="505968">
                <a:moveTo>
                  <a:pt x="0" y="0"/>
                </a:moveTo>
                <a:lnTo>
                  <a:pt x="1185672" y="0"/>
                </a:lnTo>
                <a:lnTo>
                  <a:pt x="1185672" y="505968"/>
                </a:lnTo>
                <a:lnTo>
                  <a:pt x="0" y="5059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9005" y="416233"/>
            <a:ext cx="4678147" cy="9614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97"/>
              </a:lnSpc>
            </a:pPr>
            <a:r>
              <a:rPr lang="en-US" sz="5498" spc="142">
                <a:solidFill>
                  <a:srgbClr val="00650D"/>
                </a:solidFill>
                <a:latin typeface="Open Sans"/>
                <a:ea typeface="Open Sans"/>
                <a:cs typeface="Open Sans"/>
                <a:sym typeface="Open Sans"/>
              </a:rPr>
              <a:t>REFERÊNCIAS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458654" y="249992"/>
            <a:ext cx="1628174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IX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5441521" y="937563"/>
            <a:ext cx="1333962" cy="258617"/>
            <a:chOff x="0" y="0"/>
            <a:chExt cx="772257" cy="14971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72257" cy="149718"/>
            </a:xfrm>
            <a:custGeom>
              <a:avLst/>
              <a:gdLst/>
              <a:ahLst/>
              <a:cxnLst/>
              <a:rect l="l" t="t" r="r" b="b"/>
              <a:pathLst>
                <a:path w="772257" h="149718">
                  <a:moveTo>
                    <a:pt x="0" y="0"/>
                  </a:moveTo>
                  <a:lnTo>
                    <a:pt x="772257" y="0"/>
                  </a:lnTo>
                  <a:lnTo>
                    <a:pt x="772257" y="149718"/>
                  </a:lnTo>
                  <a:lnTo>
                    <a:pt x="0" y="149718"/>
                  </a:lnTo>
                  <a:close/>
                </a:path>
              </a:pathLst>
            </a:custGeom>
            <a:solidFill>
              <a:srgbClr val="00650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772257" cy="178293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6787606" y="928038"/>
            <a:ext cx="471389" cy="2764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4"/>
              </a:lnSpc>
              <a:spcBef>
                <a:spcPct val="0"/>
              </a:spcBef>
            </a:pPr>
            <a:r>
              <a:rPr lang="en-US" sz="2104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de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5441521" y="1238619"/>
            <a:ext cx="1990740" cy="295666"/>
            <a:chOff x="0" y="0"/>
            <a:chExt cx="1152478" cy="17116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152478" cy="171167"/>
            </a:xfrm>
            <a:custGeom>
              <a:avLst/>
              <a:gdLst/>
              <a:ahLst/>
              <a:cxnLst/>
              <a:rect l="l" t="t" r="r" b="b"/>
              <a:pathLst>
                <a:path w="1152478" h="171167">
                  <a:moveTo>
                    <a:pt x="0" y="0"/>
                  </a:moveTo>
                  <a:lnTo>
                    <a:pt x="1152478" y="0"/>
                  </a:lnTo>
                  <a:lnTo>
                    <a:pt x="1152478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CB5A1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152478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441521" y="1566985"/>
            <a:ext cx="2602402" cy="295666"/>
            <a:chOff x="0" y="0"/>
            <a:chExt cx="1506581" cy="1711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06581" cy="171167"/>
            </a:xfrm>
            <a:custGeom>
              <a:avLst/>
              <a:gdLst/>
              <a:ahLst/>
              <a:cxnLst/>
              <a:rect l="l" t="t" r="r" b="b"/>
              <a:pathLst>
                <a:path w="1506581" h="171167">
                  <a:moveTo>
                    <a:pt x="0" y="0"/>
                  </a:moveTo>
                  <a:lnTo>
                    <a:pt x="1506581" y="0"/>
                  </a:lnTo>
                  <a:lnTo>
                    <a:pt x="1506581" y="171167"/>
                  </a:lnTo>
                  <a:lnTo>
                    <a:pt x="0" y="171167"/>
                  </a:lnTo>
                  <a:close/>
                </a:path>
              </a:pathLst>
            </a:custGeom>
            <a:solidFill>
              <a:srgbClr val="EC9D28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28575"/>
              <a:ext cx="1506581" cy="199742"/>
            </a:xfrm>
            <a:prstGeom prst="rect">
              <a:avLst/>
            </a:prstGeom>
          </p:spPr>
          <p:txBody>
            <a:bodyPr lIns="28282" tIns="28282" rIns="28282" bIns="28282" rtlCol="0" anchor="ctr"/>
            <a:lstStyle/>
            <a:p>
              <a:pPr algn="ctr">
                <a:lnSpc>
                  <a:spcPts val="2187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498955" y="936411"/>
            <a:ext cx="1160737" cy="273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32"/>
              </a:lnSpc>
              <a:spcBef>
                <a:spcPct val="0"/>
              </a:spcBef>
            </a:pPr>
            <a:r>
              <a:rPr lang="en-US" sz="1732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Encontro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494905" y="2014013"/>
            <a:ext cx="2411003" cy="42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A Pós-Graduação como Estratégia de Desenvolvimento Sustentável </a:t>
            </a:r>
          </a:p>
          <a:p>
            <a:pPr algn="ctr">
              <a:lnSpc>
                <a:spcPts val="1142"/>
              </a:lnSpc>
            </a:pPr>
            <a:r>
              <a:rPr lang="en-US" sz="96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na Amazônia Legal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480434" y="1581910"/>
            <a:ext cx="2425474" cy="269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30/09 a 03/10 de 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498955" y="1245427"/>
            <a:ext cx="2898641" cy="272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29"/>
              </a:lnSpc>
              <a:spcBef>
                <a:spcPct val="0"/>
              </a:spcBef>
            </a:pPr>
            <a:r>
              <a:rPr lang="en-US" sz="1729">
                <a:solidFill>
                  <a:srgbClr val="FFFFFF"/>
                </a:solidFill>
                <a:latin typeface="Univers Bold"/>
                <a:ea typeface="Univers Bold"/>
                <a:cs typeface="Univers Bold"/>
                <a:sym typeface="Univers Bold"/>
              </a:rPr>
              <a:t>Pós-Graduação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Personalizados</PresentationFormat>
  <Paragraphs>66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4" baseType="lpstr">
      <vt:lpstr>Open Sans</vt:lpstr>
      <vt:lpstr>Arial</vt:lpstr>
      <vt:lpstr>Bree Serif</vt:lpstr>
      <vt:lpstr>Calibri</vt:lpstr>
      <vt:lpstr>Univers Bold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IX EPG 2024.pdf</dc:title>
  <cp:lastModifiedBy>Karolhiny Freitas</cp:lastModifiedBy>
  <cp:revision>2</cp:revision>
  <dcterms:created xsi:type="dcterms:W3CDTF">2006-08-16T00:00:00Z</dcterms:created>
  <dcterms:modified xsi:type="dcterms:W3CDTF">2024-08-22T19:14:21Z</dcterms:modified>
  <dc:identifier>DAGOguyVy6M</dc:identifier>
</cp:coreProperties>
</file>