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Univers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3" d="100"/>
          <a:sy n="73" d="100"/>
        </p:scale>
        <p:origin x="5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1249" t="-10444" b="-14239"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0" y="-9525"/>
            <a:ext cx="18288000" cy="359229"/>
            <a:chOff x="0" y="0"/>
            <a:chExt cx="24384000" cy="47897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3483429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6966857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10450286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13933714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7417143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20900571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1" name="Group 11"/>
          <p:cNvGrpSpPr/>
          <p:nvPr/>
        </p:nvGrpSpPr>
        <p:grpSpPr>
          <a:xfrm>
            <a:off x="0" y="9965871"/>
            <a:ext cx="18288000" cy="359229"/>
            <a:chOff x="0" y="0"/>
            <a:chExt cx="24384000" cy="478971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3483429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6966857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5" name="Freeform 15"/>
            <p:cNvSpPr/>
            <p:nvPr/>
          </p:nvSpPr>
          <p:spPr>
            <a:xfrm>
              <a:off x="10450286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6" name="Freeform 16"/>
            <p:cNvSpPr/>
            <p:nvPr/>
          </p:nvSpPr>
          <p:spPr>
            <a:xfrm>
              <a:off x="13933714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7" name="Freeform 17"/>
            <p:cNvSpPr/>
            <p:nvPr/>
          </p:nvSpPr>
          <p:spPr>
            <a:xfrm>
              <a:off x="17417143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8" name="Freeform 18"/>
            <p:cNvSpPr/>
            <p:nvPr/>
          </p:nvSpPr>
          <p:spPr>
            <a:xfrm>
              <a:off x="20900571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9" name="Group 19"/>
          <p:cNvGrpSpPr/>
          <p:nvPr/>
        </p:nvGrpSpPr>
        <p:grpSpPr>
          <a:xfrm>
            <a:off x="15874982" y="564575"/>
            <a:ext cx="2131921" cy="1483131"/>
            <a:chOff x="0" y="0"/>
            <a:chExt cx="2842562" cy="1977509"/>
          </a:xfrm>
        </p:grpSpPr>
        <p:sp>
          <p:nvSpPr>
            <p:cNvPr id="20" name="TextBox 20"/>
            <p:cNvSpPr txBox="1"/>
            <p:nvPr/>
          </p:nvSpPr>
          <p:spPr>
            <a:xfrm>
              <a:off x="0" y="121569"/>
              <a:ext cx="1857559" cy="11549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776"/>
                </a:lnSpc>
              </a:pPr>
              <a:r>
                <a:rPr lang="en-US" sz="5776">
                  <a:solidFill>
                    <a:srgbClr val="000000"/>
                  </a:solidFill>
                  <a:latin typeface="Univers Bold"/>
                </a:rPr>
                <a:t>VIII</a:t>
              </a:r>
            </a:p>
          </p:txBody>
        </p:sp>
        <p:grpSp>
          <p:nvGrpSpPr>
            <p:cNvPr id="21" name="Group 21"/>
            <p:cNvGrpSpPr/>
            <p:nvPr/>
          </p:nvGrpSpPr>
          <p:grpSpPr>
            <a:xfrm>
              <a:off x="9399" y="966865"/>
              <a:ext cx="1452248" cy="281549"/>
              <a:chOff x="0" y="0"/>
              <a:chExt cx="772257" cy="149718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772257" cy="149718"/>
              </a:xfrm>
              <a:custGeom>
                <a:avLst/>
                <a:gdLst/>
                <a:ahLst/>
                <a:cxnLst/>
                <a:rect l="l" t="t" r="r" b="b"/>
                <a:pathLst>
                  <a:path w="772257" h="149718">
                    <a:moveTo>
                      <a:pt x="0" y="0"/>
                    </a:moveTo>
                    <a:lnTo>
                      <a:pt x="772257" y="0"/>
                    </a:lnTo>
                    <a:lnTo>
                      <a:pt x="772257" y="149718"/>
                    </a:lnTo>
                    <a:lnTo>
                      <a:pt x="0" y="149718"/>
                    </a:lnTo>
                    <a:close/>
                  </a:path>
                </a:pathLst>
              </a:custGeom>
              <a:solidFill>
                <a:srgbClr val="00650D"/>
              </a:solidFill>
            </p:spPr>
          </p:sp>
          <p:sp>
            <p:nvSpPr>
              <p:cNvPr id="23" name="TextBox 23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</p:spPr>
            <p:txBody>
              <a:bodyPr lIns="44334" tIns="44334" rIns="44334" bIns="44334" rtlCol="0" anchor="ctr"/>
              <a:lstStyle/>
              <a:p>
                <a:pPr algn="ctr">
                  <a:lnSpc>
                    <a:spcPts val="7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TextBox 24"/>
            <p:cNvSpPr txBox="1"/>
            <p:nvPr/>
          </p:nvSpPr>
          <p:spPr>
            <a:xfrm>
              <a:off x="75376" y="994451"/>
              <a:ext cx="1324267" cy="301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482"/>
                </a:lnSpc>
                <a:spcBef>
                  <a:spcPct val="0"/>
                </a:spcBef>
              </a:pPr>
              <a:r>
                <a:rPr lang="en-US" sz="1482">
                  <a:solidFill>
                    <a:srgbClr val="FFFFFF"/>
                  </a:solidFill>
                  <a:latin typeface="Univers Bold"/>
                </a:rPr>
                <a:t>Encontro</a:t>
              </a: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1507963" y="957340"/>
              <a:ext cx="355852" cy="3660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Univers Bold"/>
                </a:rPr>
                <a:t>de</a:t>
              </a:r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9399" y="1294616"/>
              <a:ext cx="2167263" cy="321884"/>
              <a:chOff x="0" y="0"/>
              <a:chExt cx="1152478" cy="171167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1152478" cy="171167"/>
              </a:xfrm>
              <a:custGeom>
                <a:avLst/>
                <a:gdLst/>
                <a:ahLst/>
                <a:cxnLst/>
                <a:rect l="l" t="t" r="r" b="b"/>
                <a:pathLst>
                  <a:path w="1152478" h="171167">
                    <a:moveTo>
                      <a:pt x="0" y="0"/>
                    </a:moveTo>
                    <a:lnTo>
                      <a:pt x="1152478" y="0"/>
                    </a:lnTo>
                    <a:lnTo>
                      <a:pt x="1152478" y="171167"/>
                    </a:lnTo>
                    <a:lnTo>
                      <a:pt x="0" y="171167"/>
                    </a:lnTo>
                    <a:close/>
                  </a:path>
                </a:pathLst>
              </a:custGeom>
              <a:solidFill>
                <a:srgbClr val="CB5A17"/>
              </a:solidFill>
            </p:spPr>
          </p:sp>
          <p:sp>
            <p:nvSpPr>
              <p:cNvPr id="28" name="TextBox 28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</p:spPr>
            <p:txBody>
              <a:bodyPr lIns="44334" tIns="44334" rIns="44334" bIns="44334" rtlCol="0" anchor="ctr"/>
              <a:lstStyle/>
              <a:p>
                <a:pPr algn="ctr">
                  <a:lnSpc>
                    <a:spcPts val="7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9399" y="1652099"/>
              <a:ext cx="2833163" cy="321884"/>
              <a:chOff x="0" y="0"/>
              <a:chExt cx="1506581" cy="171167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0" y="0"/>
                <a:ext cx="1506581" cy="171167"/>
              </a:xfrm>
              <a:custGeom>
                <a:avLst/>
                <a:gdLst/>
                <a:ahLst/>
                <a:cxnLst/>
                <a:rect l="l" t="t" r="r" b="b"/>
                <a:pathLst>
                  <a:path w="1506581" h="171167">
                    <a:moveTo>
                      <a:pt x="0" y="0"/>
                    </a:moveTo>
                    <a:lnTo>
                      <a:pt x="1506581" y="0"/>
                    </a:lnTo>
                    <a:lnTo>
                      <a:pt x="1506581" y="171167"/>
                    </a:lnTo>
                    <a:lnTo>
                      <a:pt x="0" y="171167"/>
                    </a:lnTo>
                    <a:close/>
                  </a:path>
                </a:pathLst>
              </a:custGeom>
              <a:solidFill>
                <a:srgbClr val="EC9D28"/>
              </a:solidFill>
            </p:spPr>
          </p:sp>
          <p:sp>
            <p:nvSpPr>
              <p:cNvPr id="31" name="TextBox 31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</p:spPr>
            <p:txBody>
              <a:bodyPr lIns="44334" tIns="44334" rIns="44334" bIns="44334" rtlCol="0" anchor="ctr"/>
              <a:lstStyle/>
              <a:p>
                <a:pPr algn="ctr">
                  <a:lnSpc>
                    <a:spcPts val="7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2" name="Freeform 32"/>
            <p:cNvSpPr/>
            <p:nvPr/>
          </p:nvSpPr>
          <p:spPr>
            <a:xfrm rot="1544496" flipH="1">
              <a:off x="1378372" y="243121"/>
              <a:ext cx="1330101" cy="921397"/>
            </a:xfrm>
            <a:custGeom>
              <a:avLst/>
              <a:gdLst/>
              <a:ahLst/>
              <a:cxnLst/>
              <a:rect l="l" t="t" r="r" b="b"/>
              <a:pathLst>
                <a:path w="1330101" h="921397">
                  <a:moveTo>
                    <a:pt x="1330101" y="0"/>
                  </a:moveTo>
                  <a:lnTo>
                    <a:pt x="0" y="0"/>
                  </a:lnTo>
                  <a:lnTo>
                    <a:pt x="0" y="921397"/>
                  </a:lnTo>
                  <a:lnTo>
                    <a:pt x="1330101" y="921397"/>
                  </a:lnTo>
                  <a:lnTo>
                    <a:pt x="1330101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3" name="TextBox 33"/>
            <p:cNvSpPr txBox="1"/>
            <p:nvPr/>
          </p:nvSpPr>
          <p:spPr>
            <a:xfrm>
              <a:off x="75376" y="1681114"/>
              <a:ext cx="2525799" cy="2963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479"/>
                </a:lnSpc>
                <a:spcBef>
                  <a:spcPct val="0"/>
                </a:spcBef>
              </a:pPr>
              <a:r>
                <a:rPr lang="en-US" sz="1479">
                  <a:solidFill>
                    <a:srgbClr val="FFFFFF"/>
                  </a:solidFill>
                  <a:latin typeface="Univers Bold"/>
                </a:rPr>
                <a:t>11 a 15 de Setembro</a:t>
              </a: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75376" y="1340265"/>
              <a:ext cx="1811581" cy="2946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79"/>
                </a:lnSpc>
                <a:spcBef>
                  <a:spcPct val="0"/>
                </a:spcBef>
              </a:pPr>
              <a:r>
                <a:rPr lang="en-US" sz="1479">
                  <a:solidFill>
                    <a:srgbClr val="FFFFFF"/>
                  </a:solidFill>
                  <a:latin typeface="Univers Bold"/>
                </a:rPr>
                <a:t>Pós-Graduação</a:t>
              </a:r>
            </a:p>
          </p:txBody>
        </p:sp>
      </p:grpSp>
      <p:sp>
        <p:nvSpPr>
          <p:cNvPr id="35" name="Freeform 35"/>
          <p:cNvSpPr/>
          <p:nvPr/>
        </p:nvSpPr>
        <p:spPr>
          <a:xfrm>
            <a:off x="0" y="8952426"/>
            <a:ext cx="2730152" cy="1013445"/>
          </a:xfrm>
          <a:custGeom>
            <a:avLst/>
            <a:gdLst/>
            <a:ahLst/>
            <a:cxnLst/>
            <a:rect l="l" t="t" r="r" b="b"/>
            <a:pathLst>
              <a:path w="2730152" h="1013445">
                <a:moveTo>
                  <a:pt x="0" y="0"/>
                </a:moveTo>
                <a:lnTo>
                  <a:pt x="2730152" y="0"/>
                </a:lnTo>
                <a:lnTo>
                  <a:pt x="2730152" y="1013445"/>
                </a:lnTo>
                <a:lnTo>
                  <a:pt x="0" y="101344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1249" t="-10444" b="-14239"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0" y="-9525"/>
            <a:ext cx="18288000" cy="359229"/>
            <a:chOff x="0" y="0"/>
            <a:chExt cx="24384000" cy="47897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3483429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6966857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10450286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13933714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7417143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20900571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1" name="Group 11"/>
          <p:cNvGrpSpPr/>
          <p:nvPr/>
        </p:nvGrpSpPr>
        <p:grpSpPr>
          <a:xfrm>
            <a:off x="0" y="9965871"/>
            <a:ext cx="18288000" cy="359229"/>
            <a:chOff x="0" y="0"/>
            <a:chExt cx="24384000" cy="478971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3483429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6966857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5" name="Freeform 15"/>
            <p:cNvSpPr/>
            <p:nvPr/>
          </p:nvSpPr>
          <p:spPr>
            <a:xfrm>
              <a:off x="10450286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6" name="Freeform 16"/>
            <p:cNvSpPr/>
            <p:nvPr/>
          </p:nvSpPr>
          <p:spPr>
            <a:xfrm>
              <a:off x="13933714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7" name="Freeform 17"/>
            <p:cNvSpPr/>
            <p:nvPr/>
          </p:nvSpPr>
          <p:spPr>
            <a:xfrm>
              <a:off x="17417143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8" y="0"/>
                  </a:lnTo>
                  <a:lnTo>
                    <a:pt x="3483428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8" name="Freeform 18"/>
            <p:cNvSpPr/>
            <p:nvPr/>
          </p:nvSpPr>
          <p:spPr>
            <a:xfrm>
              <a:off x="20900571" y="0"/>
              <a:ext cx="3483429" cy="478971"/>
            </a:xfrm>
            <a:custGeom>
              <a:avLst/>
              <a:gdLst/>
              <a:ahLst/>
              <a:cxnLst/>
              <a:rect l="l" t="t" r="r" b="b"/>
              <a:pathLst>
                <a:path w="3483429" h="478971">
                  <a:moveTo>
                    <a:pt x="0" y="0"/>
                  </a:moveTo>
                  <a:lnTo>
                    <a:pt x="3483429" y="0"/>
                  </a:lnTo>
                  <a:lnTo>
                    <a:pt x="3483429" y="478971"/>
                  </a:lnTo>
                  <a:lnTo>
                    <a:pt x="0" y="4789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9" name="Group 19"/>
          <p:cNvGrpSpPr/>
          <p:nvPr/>
        </p:nvGrpSpPr>
        <p:grpSpPr>
          <a:xfrm>
            <a:off x="15874982" y="564575"/>
            <a:ext cx="2131921" cy="1483131"/>
            <a:chOff x="0" y="0"/>
            <a:chExt cx="2842562" cy="1977509"/>
          </a:xfrm>
        </p:grpSpPr>
        <p:sp>
          <p:nvSpPr>
            <p:cNvPr id="20" name="TextBox 20"/>
            <p:cNvSpPr txBox="1"/>
            <p:nvPr/>
          </p:nvSpPr>
          <p:spPr>
            <a:xfrm>
              <a:off x="0" y="121569"/>
              <a:ext cx="1857559" cy="11549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776"/>
                </a:lnSpc>
              </a:pPr>
              <a:r>
                <a:rPr lang="en-US" sz="5776">
                  <a:solidFill>
                    <a:srgbClr val="000000"/>
                  </a:solidFill>
                  <a:latin typeface="Univers Bold"/>
                </a:rPr>
                <a:t>VIII</a:t>
              </a:r>
            </a:p>
          </p:txBody>
        </p:sp>
        <p:grpSp>
          <p:nvGrpSpPr>
            <p:cNvPr id="21" name="Group 21"/>
            <p:cNvGrpSpPr/>
            <p:nvPr/>
          </p:nvGrpSpPr>
          <p:grpSpPr>
            <a:xfrm>
              <a:off x="9399" y="966865"/>
              <a:ext cx="1452248" cy="281549"/>
              <a:chOff x="0" y="0"/>
              <a:chExt cx="772257" cy="149718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772257" cy="149718"/>
              </a:xfrm>
              <a:custGeom>
                <a:avLst/>
                <a:gdLst/>
                <a:ahLst/>
                <a:cxnLst/>
                <a:rect l="l" t="t" r="r" b="b"/>
                <a:pathLst>
                  <a:path w="772257" h="149718">
                    <a:moveTo>
                      <a:pt x="0" y="0"/>
                    </a:moveTo>
                    <a:lnTo>
                      <a:pt x="772257" y="0"/>
                    </a:lnTo>
                    <a:lnTo>
                      <a:pt x="772257" y="149718"/>
                    </a:lnTo>
                    <a:lnTo>
                      <a:pt x="0" y="149718"/>
                    </a:lnTo>
                    <a:close/>
                  </a:path>
                </a:pathLst>
              </a:custGeom>
              <a:solidFill>
                <a:srgbClr val="00650D"/>
              </a:solidFill>
            </p:spPr>
          </p:sp>
          <p:sp>
            <p:nvSpPr>
              <p:cNvPr id="23" name="TextBox 23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</p:spPr>
            <p:txBody>
              <a:bodyPr lIns="44334" tIns="44334" rIns="44334" bIns="44334" rtlCol="0" anchor="ctr"/>
              <a:lstStyle/>
              <a:p>
                <a:pPr algn="ctr">
                  <a:lnSpc>
                    <a:spcPts val="7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TextBox 24"/>
            <p:cNvSpPr txBox="1"/>
            <p:nvPr/>
          </p:nvSpPr>
          <p:spPr>
            <a:xfrm>
              <a:off x="75376" y="994451"/>
              <a:ext cx="1324267" cy="301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482"/>
                </a:lnSpc>
                <a:spcBef>
                  <a:spcPct val="0"/>
                </a:spcBef>
              </a:pPr>
              <a:r>
                <a:rPr lang="en-US" sz="1482">
                  <a:solidFill>
                    <a:srgbClr val="FFFFFF"/>
                  </a:solidFill>
                  <a:latin typeface="Univers Bold"/>
                </a:rPr>
                <a:t>Encontro</a:t>
              </a: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1507963" y="957340"/>
              <a:ext cx="355852" cy="3660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Univers Bold"/>
                </a:rPr>
                <a:t>de</a:t>
              </a:r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9399" y="1294616"/>
              <a:ext cx="2167263" cy="321884"/>
              <a:chOff x="0" y="0"/>
              <a:chExt cx="1152478" cy="171167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1152478" cy="171167"/>
              </a:xfrm>
              <a:custGeom>
                <a:avLst/>
                <a:gdLst/>
                <a:ahLst/>
                <a:cxnLst/>
                <a:rect l="l" t="t" r="r" b="b"/>
                <a:pathLst>
                  <a:path w="1152478" h="171167">
                    <a:moveTo>
                      <a:pt x="0" y="0"/>
                    </a:moveTo>
                    <a:lnTo>
                      <a:pt x="1152478" y="0"/>
                    </a:lnTo>
                    <a:lnTo>
                      <a:pt x="1152478" y="171167"/>
                    </a:lnTo>
                    <a:lnTo>
                      <a:pt x="0" y="171167"/>
                    </a:lnTo>
                    <a:close/>
                  </a:path>
                </a:pathLst>
              </a:custGeom>
              <a:solidFill>
                <a:srgbClr val="CB5A17"/>
              </a:solidFill>
            </p:spPr>
          </p:sp>
          <p:sp>
            <p:nvSpPr>
              <p:cNvPr id="28" name="TextBox 28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</p:spPr>
            <p:txBody>
              <a:bodyPr lIns="44334" tIns="44334" rIns="44334" bIns="44334" rtlCol="0" anchor="ctr"/>
              <a:lstStyle/>
              <a:p>
                <a:pPr algn="ctr">
                  <a:lnSpc>
                    <a:spcPts val="7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9399" y="1652099"/>
              <a:ext cx="2833163" cy="321884"/>
              <a:chOff x="0" y="0"/>
              <a:chExt cx="1506581" cy="171167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0" y="0"/>
                <a:ext cx="1506581" cy="171167"/>
              </a:xfrm>
              <a:custGeom>
                <a:avLst/>
                <a:gdLst/>
                <a:ahLst/>
                <a:cxnLst/>
                <a:rect l="l" t="t" r="r" b="b"/>
                <a:pathLst>
                  <a:path w="1506581" h="171167">
                    <a:moveTo>
                      <a:pt x="0" y="0"/>
                    </a:moveTo>
                    <a:lnTo>
                      <a:pt x="1506581" y="0"/>
                    </a:lnTo>
                    <a:lnTo>
                      <a:pt x="1506581" y="171167"/>
                    </a:lnTo>
                    <a:lnTo>
                      <a:pt x="0" y="171167"/>
                    </a:lnTo>
                    <a:close/>
                  </a:path>
                </a:pathLst>
              </a:custGeom>
              <a:solidFill>
                <a:srgbClr val="EC9D28"/>
              </a:solidFill>
            </p:spPr>
          </p:sp>
          <p:sp>
            <p:nvSpPr>
              <p:cNvPr id="31" name="TextBox 31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</p:spPr>
            <p:txBody>
              <a:bodyPr lIns="44334" tIns="44334" rIns="44334" bIns="44334" rtlCol="0" anchor="ctr"/>
              <a:lstStyle/>
              <a:p>
                <a:pPr algn="ctr">
                  <a:lnSpc>
                    <a:spcPts val="7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2" name="Freeform 32"/>
            <p:cNvSpPr/>
            <p:nvPr/>
          </p:nvSpPr>
          <p:spPr>
            <a:xfrm rot="1544496" flipH="1">
              <a:off x="1378372" y="243121"/>
              <a:ext cx="1330101" cy="921397"/>
            </a:xfrm>
            <a:custGeom>
              <a:avLst/>
              <a:gdLst/>
              <a:ahLst/>
              <a:cxnLst/>
              <a:rect l="l" t="t" r="r" b="b"/>
              <a:pathLst>
                <a:path w="1330101" h="921397">
                  <a:moveTo>
                    <a:pt x="1330101" y="0"/>
                  </a:moveTo>
                  <a:lnTo>
                    <a:pt x="0" y="0"/>
                  </a:lnTo>
                  <a:lnTo>
                    <a:pt x="0" y="921397"/>
                  </a:lnTo>
                  <a:lnTo>
                    <a:pt x="1330101" y="921397"/>
                  </a:lnTo>
                  <a:lnTo>
                    <a:pt x="1330101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3" name="TextBox 33"/>
            <p:cNvSpPr txBox="1"/>
            <p:nvPr/>
          </p:nvSpPr>
          <p:spPr>
            <a:xfrm>
              <a:off x="75376" y="1681114"/>
              <a:ext cx="2525799" cy="2963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479"/>
                </a:lnSpc>
                <a:spcBef>
                  <a:spcPct val="0"/>
                </a:spcBef>
              </a:pPr>
              <a:r>
                <a:rPr lang="en-US" sz="1479">
                  <a:solidFill>
                    <a:srgbClr val="FFFFFF"/>
                  </a:solidFill>
                  <a:latin typeface="Univers Bold"/>
                </a:rPr>
                <a:t>11 a 15 de Setembro</a:t>
              </a: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75376" y="1340265"/>
              <a:ext cx="1811581" cy="2946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79"/>
                </a:lnSpc>
                <a:spcBef>
                  <a:spcPct val="0"/>
                </a:spcBef>
              </a:pPr>
              <a:r>
                <a:rPr lang="en-US" sz="1479">
                  <a:solidFill>
                    <a:srgbClr val="FFFFFF"/>
                  </a:solidFill>
                  <a:latin typeface="Univers Bold"/>
                </a:rPr>
                <a:t>Pós-Graduação</a:t>
              </a:r>
            </a:p>
          </p:txBody>
        </p:sp>
      </p:grpSp>
      <p:sp>
        <p:nvSpPr>
          <p:cNvPr id="35" name="Freeform 35"/>
          <p:cNvSpPr/>
          <p:nvPr/>
        </p:nvSpPr>
        <p:spPr>
          <a:xfrm>
            <a:off x="0" y="8952426"/>
            <a:ext cx="2730152" cy="1013445"/>
          </a:xfrm>
          <a:custGeom>
            <a:avLst/>
            <a:gdLst/>
            <a:ahLst/>
            <a:cxnLst/>
            <a:rect l="l" t="t" r="r" b="b"/>
            <a:pathLst>
              <a:path w="2730152" h="1013445">
                <a:moveTo>
                  <a:pt x="0" y="0"/>
                </a:moveTo>
                <a:lnTo>
                  <a:pt x="2730152" y="0"/>
                </a:lnTo>
                <a:lnTo>
                  <a:pt x="2730152" y="1013445"/>
                </a:lnTo>
                <a:lnTo>
                  <a:pt x="0" y="101344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95553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Personalizar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Calibri</vt:lpstr>
      <vt:lpstr>Arial</vt:lpstr>
      <vt:lpstr>Univers Bold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Template-Apresentação_VIII-EPG</dc:title>
  <cp:lastModifiedBy>anaflaviasg</cp:lastModifiedBy>
  <cp:revision>2</cp:revision>
  <dcterms:created xsi:type="dcterms:W3CDTF">2006-08-16T00:00:00Z</dcterms:created>
  <dcterms:modified xsi:type="dcterms:W3CDTF">2023-07-28T13:23:38Z</dcterms:modified>
  <dc:identifier>DAFp7fNiqxw</dc:identifier>
</cp:coreProperties>
</file>