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EF87C8-31D5-4B52-8708-158F0D8DD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51CC2E9-8468-4587-86D8-BF88F8324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043F60C-E2A0-4495-986B-E6EFE766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DA0A942-C2FE-4EB3-B386-8385BF27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5E7782E-C130-4367-8CCA-5FEF309F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64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0C5EE4A-7EB6-4189-85AB-5FE6A37DC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2F5CA3D-CF37-4E9E-AA98-75880837F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09CD069-DB3A-4675-833B-48DC9C72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DA41956-C3E9-4856-9421-4F124979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F44D7E3-B89B-4E3D-AB50-FD82161D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74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D761417-6996-4328-ACD7-98ACAB7F3C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5CCA4EEE-D1FA-4773-B477-AA8C93300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1471C47-CC8E-45F3-8D6B-964CAB1D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EA71B6F-111C-4F8F-9F64-A89B69D42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49C27F0-9532-4153-ABB9-D2FDEBA4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58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00D71B-51DD-4EA2-A6E2-871DFBD6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72EA108-9C84-4737-BA3C-53295C374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A139216-1BCA-47E9-8CF7-CCBBF018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18E1661-8C5F-43D1-B7B1-6B853B5F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5F19193-8200-4080-BB8B-F45244DF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42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5764BC6-0AE7-48C6-9DC0-F73319CDF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554F0F2-5551-496B-A07E-A89B0DEC8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04EBF30-219E-4D6C-9565-4D15E4040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6CAA108-7D1E-423C-8A12-2A3A5422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8089004-439C-449C-A403-6AF4C5951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30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FE08F1D-A18F-4815-8C77-8F707D9AD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DFFF961-5AEA-4937-99CB-B57B0D4CA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FC79D372-1C34-4F8B-B9FE-1699A429B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014606B-DD1C-4012-8DF0-865EA664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32FBAC86-6468-4C24-9BE1-796702BA7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6499B40-1074-4930-B3E2-82F2A74B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3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4766CC-D3B1-429D-9A5A-63F25E464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B40F576-FBBE-46B6-B4C8-BE59410B9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4D0416C9-5261-4DBF-9C32-6635745E2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C6BE2C9F-3E7E-4AB4-8DD3-4B3A99D73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31BBBE50-6E21-4CD2-B52D-B5B16F0D7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EC6F39D0-121D-4749-890F-B94694EE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78D418BF-A1E0-4315-B0FD-3B0196B2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6EFEE05-5175-4EF1-81DB-8434AFA7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9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15BE610-1D58-44AA-891E-D418FF27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52F8823A-68D6-410D-8848-5BEE8AF6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1200C31A-B277-412E-9EC1-91A221C1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C18A7574-8234-4AE9-A390-8DFFF222F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46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890CD299-85E9-4813-A87F-19848340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BBF99DB4-3577-4C5D-A988-2D55368E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10D95E1A-EDB1-4C8D-AD82-039398EA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86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9564AF1-7DAF-40F2-8EDB-3FB93766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FF8CA60-AE0D-4690-9AA8-575F2055D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61DCF3A2-55EC-408C-9E31-EA2E0FAC9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9288751E-8EC5-4B0E-BC4E-3B657CE9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7BBBACF-42FD-4A9D-89C1-9308FCAE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B8A460F-BD7C-4D58-917A-965E95E1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36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F6E4B79-89AD-461A-AC2A-F303E817A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E3252150-FBA1-4B6B-A16D-74C7B4633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86197B58-DB6D-49DB-803F-ED701A754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4B5FA67A-5F82-4762-AB83-2A5B5E0E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B44044D-C9AE-40B5-ACBB-0108E00A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68C787FB-97BE-41FF-838A-10EE7897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63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BDA2B05A-E3DA-41FE-AB30-16587087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B8A2BF2-2423-4F4C-8D30-022B89563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B2FB6F0-6918-45C5-9508-2DE1440CF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6E63-7B6C-402A-92A9-BB5B196B78D2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761F31E-2BB9-4AF6-97B7-D6CE918DF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C484C2A-CDF7-47E7-8C97-97D2573CF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BC743-1499-4E5F-A180-875963923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41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1298B3-AC00-4B8C-A392-99766F6290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D48C67A-FFC5-44A4-869C-05D02F5177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82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1298B3-AC00-4B8C-A392-99766F6290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D48C67A-FFC5-44A4-869C-05D02F5177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037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CTIC</dc:creator>
  <cp:lastModifiedBy>Artur Santana</cp:lastModifiedBy>
  <cp:revision>2</cp:revision>
  <dcterms:created xsi:type="dcterms:W3CDTF">2021-07-02T13:47:10Z</dcterms:created>
  <dcterms:modified xsi:type="dcterms:W3CDTF">2021-07-12T14:01:13Z</dcterms:modified>
</cp:coreProperties>
</file>